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8" r:id="rId2"/>
    <p:sldMasterId id="2147483724" r:id="rId3"/>
  </p:sldMasterIdLst>
  <p:notesMasterIdLst>
    <p:notesMasterId r:id="rId8"/>
  </p:notesMasterIdLst>
  <p:handoutMasterIdLst>
    <p:handoutMasterId r:id="rId9"/>
  </p:handoutMasterIdLst>
  <p:sldIdLst>
    <p:sldId id="279" r:id="rId4"/>
    <p:sldId id="295" r:id="rId5"/>
    <p:sldId id="287" r:id="rId6"/>
    <p:sldId id="288" r:id="rId7"/>
  </p:sldIdLst>
  <p:sldSz cx="10693400" cy="7561263"/>
  <p:notesSz cx="6884988" cy="100187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8B"/>
    <a:srgbClr val="FFFF99"/>
    <a:srgbClr val="FFFF66"/>
    <a:srgbClr val="9BF856"/>
    <a:srgbClr val="B6DA74"/>
    <a:srgbClr val="993300"/>
    <a:srgbClr val="ADE569"/>
    <a:srgbClr val="FF2F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4705" autoAdjust="0"/>
  </p:normalViewPr>
  <p:slideViewPr>
    <p:cSldViewPr>
      <p:cViewPr varScale="1">
        <p:scale>
          <a:sx n="62" d="100"/>
          <a:sy n="62" d="100"/>
        </p:scale>
        <p:origin x="-1596" y="-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456" y="-120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38" cy="501017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2" tIns="46623" rIns="93242" bIns="46623" numCol="1" anchor="t" anchorCtr="0" compatLnSpc="1">
            <a:prstTxWarp prst="textNoShape">
              <a:avLst/>
            </a:prstTxWarp>
          </a:bodyPr>
          <a:lstStyle>
            <a:lvl1pPr defTabSz="930329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351" y="0"/>
            <a:ext cx="2982637" cy="501017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2" tIns="46623" rIns="93242" bIns="46623" numCol="1" anchor="t" anchorCtr="0" compatLnSpc="1">
            <a:prstTxWarp prst="textNoShape">
              <a:avLst/>
            </a:prstTxWarp>
          </a:bodyPr>
          <a:lstStyle>
            <a:lvl1pPr algn="r" defTabSz="930329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918"/>
            <a:ext cx="2982638" cy="497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2" tIns="46623" rIns="93242" bIns="46623" numCol="1" anchor="b" anchorCtr="0" compatLnSpc="1">
            <a:prstTxWarp prst="textNoShape">
              <a:avLst/>
            </a:prstTxWarp>
          </a:bodyPr>
          <a:lstStyle>
            <a:lvl1pPr defTabSz="930329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351" y="9520918"/>
            <a:ext cx="2982637" cy="497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2" tIns="46623" rIns="93242" bIns="46623" numCol="1" anchor="b" anchorCtr="0" compatLnSpc="1">
            <a:prstTxWarp prst="textNoShape">
              <a:avLst/>
            </a:prstTxWarp>
          </a:bodyPr>
          <a:lstStyle>
            <a:lvl1pPr algn="r" defTabSz="930329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65FF26C5-3971-4D01-B8BD-BDFD222FB9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9775" cy="463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2" tIns="46623" rIns="93242" bIns="46623" numCol="1" anchor="t" anchorCtr="0" compatLnSpc="1">
            <a:prstTxWarp prst="textNoShape">
              <a:avLst/>
            </a:prstTxWarp>
          </a:bodyPr>
          <a:lstStyle>
            <a:lvl1pPr defTabSz="930329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0390" y="0"/>
            <a:ext cx="2971382" cy="463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2" tIns="46623" rIns="93242" bIns="46623" numCol="1" anchor="t" anchorCtr="0" compatLnSpc="1">
            <a:prstTxWarp prst="textNoShape">
              <a:avLst/>
            </a:prstTxWarp>
          </a:bodyPr>
          <a:lstStyle>
            <a:lvl1pPr algn="r" defTabSz="930329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008" y="4736294"/>
            <a:ext cx="5003756" cy="4499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2" tIns="46623" rIns="93242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8305"/>
            <a:ext cx="2969775" cy="463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2" tIns="46623" rIns="93242" bIns="46623" numCol="1" anchor="b" anchorCtr="0" compatLnSpc="1">
            <a:prstTxWarp prst="textNoShape">
              <a:avLst/>
            </a:prstTxWarp>
          </a:bodyPr>
          <a:lstStyle>
            <a:lvl1pPr defTabSz="930329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0390" y="9548305"/>
            <a:ext cx="2971382" cy="463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2" tIns="46623" rIns="93242" bIns="46623" numCol="1" anchor="b" anchorCtr="0" compatLnSpc="1">
            <a:prstTxWarp prst="textNoShape">
              <a:avLst/>
            </a:prstTxWarp>
          </a:bodyPr>
          <a:lstStyle>
            <a:lvl1pPr algn="r" defTabSz="930329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4A4BF8A9-9555-43FD-9161-B52EB2A939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52538"/>
            <a:ext cx="478313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BF8A9-9555-43FD-9161-B52EB2A939CA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9005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/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8" name="AutoShape 26"/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9" name="AutoShape 28"/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51556" name="Text Box 4"/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1033" name="Picture 39" descr="Droite_couleu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4988" y="6516688"/>
            <a:ext cx="21907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71" name="Text Box 19"/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1035" name="Line 81"/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7" name="AutoShape 104"/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/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1040" name="Connecteur droit 25"/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cxnSp>
        <p:nvCxnSpPr>
          <p:cNvPr id="1041" name="Connecteur droit 24"/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sp>
        <p:nvSpPr>
          <p:cNvPr id="1043" name="AutoShape 104"/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44" name="AutoShape 104"/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cxnSp>
        <p:nvCxnSpPr>
          <p:cNvPr id="4" name="Connecteur droit 21"/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cxnSp>
        <p:nvCxnSpPr>
          <p:cNvPr id="1045" name="Connecteur droit 22"/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cxnSp>
        <p:nvCxnSpPr>
          <p:cNvPr id="1046" name="Connecteur droit 23"/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cxnSp>
        <p:nvCxnSpPr>
          <p:cNvPr id="1047" name="Connecteur droit 24"/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pic>
        <p:nvPicPr>
          <p:cNvPr id="1048" name="Picture 3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54875" y="6661150"/>
            <a:ext cx="6842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Image 4"/>
          <p:cNvPicPr>
            <a:picLocks noChangeAspect="1" noChangeArrowheads="1"/>
          </p:cNvPicPr>
          <p:nvPr userDrawn="1"/>
        </p:nvPicPr>
        <p:blipFill>
          <a:blip r:embed="rId15" cstate="print"/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31"/>
          <p:cNvSpPr txBox="1">
            <a:spLocks noChangeArrowheads="1"/>
          </p:cNvSpPr>
          <p:nvPr userDrawn="1"/>
        </p:nvSpPr>
        <p:spPr bwMode="auto">
          <a:xfrm>
            <a:off x="4737100" y="6764338"/>
            <a:ext cx="1041400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>
                <a:latin typeface="Arial" panose="020B0604020202020204" pitchFamily="34" charset="0"/>
                <a:cs typeface="Arial" panose="020B0604020202020204" pitchFamily="34" charset="0"/>
              </a:rPr>
              <a:t>Plat végétarien</a:t>
            </a:r>
          </a:p>
        </p:txBody>
      </p:sp>
      <p:pic>
        <p:nvPicPr>
          <p:cNvPr id="1051" name="Image 1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86063" y="6742113"/>
            <a:ext cx="2889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3"/>
          <p:cNvSpPr txBox="1">
            <a:spLocks noChangeArrowheads="1"/>
          </p:cNvSpPr>
          <p:nvPr userDrawn="1"/>
        </p:nvSpPr>
        <p:spPr bwMode="auto">
          <a:xfrm>
            <a:off x="3076575" y="6726238"/>
            <a:ext cx="153193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Issu de l’agriculture biologique</a:t>
            </a:r>
          </a:p>
        </p:txBody>
      </p:sp>
      <p:sp>
        <p:nvSpPr>
          <p:cNvPr id="1059" name="ZoneTexte 35"/>
          <p:cNvSpPr txBox="1">
            <a:spLocks noChangeArrowheads="1"/>
          </p:cNvSpPr>
          <p:nvPr userDrawn="1"/>
        </p:nvSpPr>
        <p:spPr bwMode="auto">
          <a:xfrm>
            <a:off x="2508250" y="2452688"/>
            <a:ext cx="1727200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060" name="ZoneTexte 36"/>
          <p:cNvSpPr txBox="1">
            <a:spLocks noChangeArrowheads="1"/>
          </p:cNvSpPr>
          <p:nvPr userDrawn="1"/>
        </p:nvSpPr>
        <p:spPr bwMode="auto">
          <a:xfrm>
            <a:off x="744538" y="2432050"/>
            <a:ext cx="1727200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061" name="ZoneTexte 37"/>
          <p:cNvSpPr txBox="1">
            <a:spLocks noChangeArrowheads="1"/>
          </p:cNvSpPr>
          <p:nvPr userDrawn="1"/>
        </p:nvSpPr>
        <p:spPr bwMode="auto">
          <a:xfrm>
            <a:off x="8382000" y="2357438"/>
            <a:ext cx="1727200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062" name="ZoneTexte 38"/>
          <p:cNvSpPr txBox="1">
            <a:spLocks noChangeArrowheads="1"/>
          </p:cNvSpPr>
          <p:nvPr userDrawn="1"/>
        </p:nvSpPr>
        <p:spPr bwMode="auto">
          <a:xfrm>
            <a:off x="6437313" y="2471738"/>
            <a:ext cx="1728787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1057" name="Image 38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6699250"/>
            <a:ext cx="349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Image 38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163" y="5822950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/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8" name="AutoShape 26"/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AutoShape 28"/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2057" name="Picture 39" descr="Droite_couleu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5163" y="6478588"/>
            <a:ext cx="21907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71" name="Text Box 19"/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solidFill>
                  <a:srgbClr val="000000"/>
                </a:solidFill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2059" name="Line 81"/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7" name="AutoShape 104"/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/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2064" name="Connecteur droit 25"/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065" name="Connecteur droit 24"/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1043" name="AutoShape 104"/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" name="AutoShape 104"/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2068" name="Connecteur droit 21"/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069" name="Connecteur droit 22"/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070" name="Connecteur droit 23"/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071" name="Connecteur droit 24"/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</p:spPr>
      </p:cxnSp>
      <p:pic>
        <p:nvPicPr>
          <p:cNvPr id="2072" name="Picture 3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13" y="6835775"/>
            <a:ext cx="6842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Image 4"/>
          <p:cNvPicPr>
            <a:picLocks noChangeAspect="1" noChangeArrowheads="1"/>
          </p:cNvPicPr>
          <p:nvPr userDrawn="1"/>
        </p:nvPicPr>
        <p:blipFill>
          <a:blip r:embed="rId15" cstate="print"/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31"/>
          <p:cNvSpPr txBox="1">
            <a:spLocks noChangeArrowheads="1"/>
          </p:cNvSpPr>
          <p:nvPr userDrawn="1"/>
        </p:nvSpPr>
        <p:spPr bwMode="auto">
          <a:xfrm>
            <a:off x="2208213" y="7061200"/>
            <a:ext cx="1041400" cy="230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Plat végétarien</a:t>
            </a:r>
          </a:p>
        </p:txBody>
      </p:sp>
      <p:pic>
        <p:nvPicPr>
          <p:cNvPr id="2075" name="Image 1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47838" y="6516688"/>
            <a:ext cx="2889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3"/>
          <p:cNvSpPr txBox="1">
            <a:spLocks noChangeArrowheads="1"/>
          </p:cNvSpPr>
          <p:nvPr userDrawn="1"/>
        </p:nvSpPr>
        <p:spPr bwMode="auto">
          <a:xfrm>
            <a:off x="2165350" y="6505575"/>
            <a:ext cx="153193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Issu de l’agriculture biologique</a:t>
            </a:r>
          </a:p>
        </p:txBody>
      </p:sp>
      <p:sp>
        <p:nvSpPr>
          <p:cNvPr id="2083" name="ZoneTexte 35"/>
          <p:cNvSpPr txBox="1">
            <a:spLocks noChangeArrowheads="1"/>
          </p:cNvSpPr>
          <p:nvPr userDrawn="1"/>
        </p:nvSpPr>
        <p:spPr bwMode="auto">
          <a:xfrm>
            <a:off x="2544763" y="2351088"/>
            <a:ext cx="1800225" cy="330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4" name="ZoneTexte 36"/>
          <p:cNvSpPr txBox="1">
            <a:spLocks noChangeArrowheads="1"/>
          </p:cNvSpPr>
          <p:nvPr userDrawn="1"/>
        </p:nvSpPr>
        <p:spPr bwMode="auto">
          <a:xfrm>
            <a:off x="560388" y="2339975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5" name="ZoneTexte 37"/>
          <p:cNvSpPr txBox="1">
            <a:spLocks noChangeArrowheads="1"/>
          </p:cNvSpPr>
          <p:nvPr userDrawn="1"/>
        </p:nvSpPr>
        <p:spPr bwMode="auto">
          <a:xfrm>
            <a:off x="4503738" y="238125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6" name="ZoneTexte 38"/>
          <p:cNvSpPr txBox="1">
            <a:spLocks noChangeArrowheads="1"/>
          </p:cNvSpPr>
          <p:nvPr userDrawn="1"/>
        </p:nvSpPr>
        <p:spPr bwMode="auto">
          <a:xfrm>
            <a:off x="6434138" y="234950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7" name="ZoneTexte 39"/>
          <p:cNvSpPr txBox="1">
            <a:spLocks noChangeArrowheads="1"/>
          </p:cNvSpPr>
          <p:nvPr userDrawn="1"/>
        </p:nvSpPr>
        <p:spPr bwMode="auto">
          <a:xfrm>
            <a:off x="8328025" y="231140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2082" name="Image 39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6250" y="7035800"/>
            <a:ext cx="349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9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813" y="5903913"/>
            <a:ext cx="11509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44900" y="6489700"/>
            <a:ext cx="917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3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94100" y="7004050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3"/>
          <p:cNvSpPr txBox="1">
            <a:spLocks noChangeArrowheads="1"/>
          </p:cNvSpPr>
          <p:nvPr userDrawn="1"/>
        </p:nvSpPr>
        <p:spPr bwMode="auto">
          <a:xfrm>
            <a:off x="4021138" y="7035800"/>
            <a:ext cx="153193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Œuf de poule élevée en plein air</a:t>
            </a:r>
          </a:p>
        </p:txBody>
      </p:sp>
      <p:pic>
        <p:nvPicPr>
          <p:cNvPr id="7" name="Picture 66" descr="Picto seul-Peche Responsable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08600" y="6489700"/>
            <a:ext cx="3206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ZoneTexte 31"/>
          <p:cNvSpPr txBox="1">
            <a:spLocks noChangeArrowheads="1"/>
          </p:cNvSpPr>
          <p:nvPr userDrawn="1"/>
        </p:nvSpPr>
        <p:spPr bwMode="auto">
          <a:xfrm>
            <a:off x="5646738" y="6462713"/>
            <a:ext cx="10414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Produit de la mer durable</a:t>
            </a:r>
          </a:p>
        </p:txBody>
      </p:sp>
      <p:pic>
        <p:nvPicPr>
          <p:cNvPr id="2089" name="Image 41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62613" y="6897688"/>
            <a:ext cx="4318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Image 43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56363" y="6875463"/>
            <a:ext cx="4318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Image 42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24638" y="6483350"/>
            <a:ext cx="1165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/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8" name="AutoShape 26"/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AutoShape 28"/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3081" name="Picture 39" descr="Droite_couleu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4988" y="6516688"/>
            <a:ext cx="21907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71" name="Text Box 19"/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solidFill>
                  <a:srgbClr val="000000"/>
                </a:solidFill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3083" name="Line 81"/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7" name="AutoShape 104"/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/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3088" name="Connecteur droit 25"/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cxnSp>
        <p:nvCxnSpPr>
          <p:cNvPr id="3089" name="Connecteur droit 24"/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sp>
        <p:nvSpPr>
          <p:cNvPr id="1043" name="AutoShape 104"/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" name="AutoShape 104"/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3092" name="Connecteur droit 21"/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cxnSp>
        <p:nvCxnSpPr>
          <p:cNvPr id="3093" name="Connecteur droit 22"/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cxnSp>
        <p:nvCxnSpPr>
          <p:cNvPr id="3094" name="Connecteur droit 23"/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cxnSp>
        <p:nvCxnSpPr>
          <p:cNvPr id="3095" name="Connecteur droit 24"/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</p:spPr>
      </p:cxnSp>
      <p:pic>
        <p:nvPicPr>
          <p:cNvPr id="3096" name="Picture 3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2213" y="6788150"/>
            <a:ext cx="6842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Image 4"/>
          <p:cNvPicPr>
            <a:picLocks noChangeAspect="1" noChangeArrowheads="1"/>
          </p:cNvPicPr>
          <p:nvPr userDrawn="1"/>
        </p:nvPicPr>
        <p:blipFill>
          <a:blip r:embed="rId15" cstate="print"/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31"/>
          <p:cNvSpPr txBox="1">
            <a:spLocks noChangeArrowheads="1"/>
          </p:cNvSpPr>
          <p:nvPr userDrawn="1"/>
        </p:nvSpPr>
        <p:spPr bwMode="auto">
          <a:xfrm>
            <a:off x="3689350" y="6586538"/>
            <a:ext cx="1041400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Plat végétarien</a:t>
            </a:r>
          </a:p>
        </p:txBody>
      </p:sp>
      <p:pic>
        <p:nvPicPr>
          <p:cNvPr id="3099" name="Image 1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9725" y="6608763"/>
            <a:ext cx="2889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3"/>
          <p:cNvSpPr txBox="1">
            <a:spLocks noChangeArrowheads="1"/>
          </p:cNvSpPr>
          <p:nvPr userDrawn="1"/>
        </p:nvSpPr>
        <p:spPr bwMode="auto">
          <a:xfrm>
            <a:off x="1989138" y="6586538"/>
            <a:ext cx="1531937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Issu de l’agriculture biologique</a:t>
            </a:r>
          </a:p>
        </p:txBody>
      </p:sp>
      <p:sp>
        <p:nvSpPr>
          <p:cNvPr id="3107" name="ZoneTexte 35"/>
          <p:cNvSpPr txBox="1">
            <a:spLocks noChangeArrowheads="1"/>
          </p:cNvSpPr>
          <p:nvPr userDrawn="1"/>
        </p:nvSpPr>
        <p:spPr bwMode="auto">
          <a:xfrm>
            <a:off x="2609850" y="2381250"/>
            <a:ext cx="1728788" cy="327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08" name="ZoneTexte 36"/>
          <p:cNvSpPr txBox="1">
            <a:spLocks noChangeArrowheads="1"/>
          </p:cNvSpPr>
          <p:nvPr userDrawn="1"/>
        </p:nvSpPr>
        <p:spPr bwMode="auto">
          <a:xfrm>
            <a:off x="4530725" y="2390775"/>
            <a:ext cx="1728788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09" name="ZoneTexte 37"/>
          <p:cNvSpPr txBox="1">
            <a:spLocks noChangeArrowheads="1"/>
          </p:cNvSpPr>
          <p:nvPr userDrawn="1"/>
        </p:nvSpPr>
        <p:spPr bwMode="auto">
          <a:xfrm>
            <a:off x="6469063" y="2413000"/>
            <a:ext cx="1728787" cy="327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10" name="ZoneTexte 38"/>
          <p:cNvSpPr txBox="1">
            <a:spLocks noChangeArrowheads="1"/>
          </p:cNvSpPr>
          <p:nvPr userDrawn="1"/>
        </p:nvSpPr>
        <p:spPr bwMode="auto">
          <a:xfrm>
            <a:off x="8399463" y="2368550"/>
            <a:ext cx="1728787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11" name="ZoneTexte 39"/>
          <p:cNvSpPr txBox="1">
            <a:spLocks noChangeArrowheads="1"/>
          </p:cNvSpPr>
          <p:nvPr userDrawn="1"/>
        </p:nvSpPr>
        <p:spPr bwMode="auto">
          <a:xfrm>
            <a:off x="654050" y="2411413"/>
            <a:ext cx="1728788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3106" name="Image 39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2638" y="6497638"/>
            <a:ext cx="34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9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163" y="5822950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3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60513" y="7089775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33"/>
          <p:cNvSpPr txBox="1">
            <a:spLocks noChangeArrowheads="1"/>
          </p:cNvSpPr>
          <p:nvPr userDrawn="1"/>
        </p:nvSpPr>
        <p:spPr bwMode="auto">
          <a:xfrm>
            <a:off x="1987550" y="7121525"/>
            <a:ext cx="153193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Œuf de poule élevée en plein air</a:t>
            </a:r>
          </a:p>
        </p:txBody>
      </p:sp>
      <p:pic>
        <p:nvPicPr>
          <p:cNvPr id="6" name="Picture 66" descr="Picto seul-Peche Responsable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84563" y="7121525"/>
            <a:ext cx="3206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31"/>
          <p:cNvSpPr txBox="1">
            <a:spLocks noChangeArrowheads="1"/>
          </p:cNvSpPr>
          <p:nvPr userDrawn="1"/>
        </p:nvSpPr>
        <p:spPr bwMode="auto">
          <a:xfrm>
            <a:off x="3851275" y="7073900"/>
            <a:ext cx="10414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Produit de la mer durable</a:t>
            </a:r>
          </a:p>
        </p:txBody>
      </p:sp>
      <p:pic>
        <p:nvPicPr>
          <p:cNvPr id="3112" name="Image 4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918075" y="6537325"/>
            <a:ext cx="917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Image 41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43538" y="7005638"/>
            <a:ext cx="4318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Image 43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210300" y="6988175"/>
            <a:ext cx="4318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Image 42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24638" y="6483350"/>
            <a:ext cx="1165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3"/>
          <p:cNvSpPr txBox="1">
            <a:spLocks noChangeArrowheads="1"/>
          </p:cNvSpPr>
          <p:nvPr/>
        </p:nvSpPr>
        <p:spPr bwMode="auto">
          <a:xfrm>
            <a:off x="522288" y="180975"/>
            <a:ext cx="54761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95363"/>
            <a:r>
              <a:rPr lang="fr-FR" altLang="fr-FR" sz="2400" b="0" dirty="0">
                <a:solidFill>
                  <a:srgbClr val="000000"/>
                </a:solidFill>
                <a:latin typeface="Arial" charset="0"/>
              </a:rPr>
              <a:t>Menus de la</a:t>
            </a:r>
          </a:p>
          <a:p>
            <a:pPr defTabSz="995363"/>
            <a:r>
              <a:rPr lang="fr-FR" altLang="fr-FR" sz="2400" b="0" dirty="0">
                <a:solidFill>
                  <a:srgbClr val="000000"/>
                </a:solidFill>
                <a:latin typeface="Arial" charset="0"/>
              </a:rPr>
              <a:t>Semaine du 04 au 09 Septembre 2023</a:t>
            </a:r>
          </a:p>
          <a:p>
            <a:pPr defTabSz="995363"/>
            <a:endParaRPr lang="fr-FR" altLang="fr-FR" sz="2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522288" y="2282825"/>
            <a:ext cx="1947862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Tomates  vinaigrette </a:t>
            </a:r>
            <a:endParaRPr lang="fr-FR" altLang="fr-FR" sz="1100" b="0" dirty="0">
              <a:latin typeface="Arial" charset="0"/>
              <a:cs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 err="1">
                <a:latin typeface="Arial" charset="0"/>
              </a:rPr>
              <a:t>Nuggets</a:t>
            </a:r>
            <a:r>
              <a:rPr lang="fr-FR" altLang="fr-FR" sz="1200" b="0" dirty="0">
                <a:latin typeface="Arial" charset="0"/>
              </a:rPr>
              <a:t> de poulet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 err="1">
                <a:latin typeface="Arial" charset="0"/>
              </a:rPr>
              <a:t>Pdt</a:t>
            </a:r>
            <a:r>
              <a:rPr lang="fr-FR" altLang="fr-FR" sz="1200" b="0" dirty="0">
                <a:latin typeface="Arial" charset="0"/>
              </a:rPr>
              <a:t> lamelle sautée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Vache qui rit</a:t>
            </a: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Glace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2470150" y="2251075"/>
            <a:ext cx="19335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Tomates vinaigrette </a:t>
            </a:r>
            <a:endParaRPr lang="fr-FR" altLang="fr-FR" sz="1100" b="0" i="1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100" b="0" dirty="0">
              <a:latin typeface="Arial" charset="0"/>
              <a:cs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 err="1">
                <a:latin typeface="Arial" charset="0"/>
              </a:rPr>
              <a:t>Nuggets</a:t>
            </a:r>
            <a:r>
              <a:rPr lang="fr-FR" altLang="fr-FR" sz="1200" b="0" dirty="0">
                <a:latin typeface="Arial" charset="0"/>
              </a:rPr>
              <a:t> de poulet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 err="1">
                <a:latin typeface="Arial" charset="0"/>
              </a:rPr>
              <a:t>Pdt</a:t>
            </a:r>
            <a:r>
              <a:rPr lang="fr-FR" altLang="fr-FR" sz="1200" b="0" dirty="0">
                <a:latin typeface="Arial" charset="0"/>
              </a:rPr>
              <a:t> lamelle sautée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Vache qui rit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Glace </a:t>
            </a: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4448175" y="2251075"/>
            <a:ext cx="197643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defTabSz="995363">
              <a:spcBef>
                <a:spcPct val="50000"/>
              </a:spcBef>
            </a:pPr>
            <a:endParaRPr lang="fr-FR" altLang="fr-FR" sz="1200" b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>
              <a:latin typeface="Arial" charset="0"/>
            </a:endParaRPr>
          </a:p>
        </p:txBody>
      </p:sp>
      <p:sp>
        <p:nvSpPr>
          <p:cNvPr id="5126" name="Text Box 15"/>
          <p:cNvSpPr txBox="1">
            <a:spLocks noChangeArrowheads="1"/>
          </p:cNvSpPr>
          <p:nvPr/>
        </p:nvSpPr>
        <p:spPr bwMode="auto">
          <a:xfrm>
            <a:off x="6399213" y="2251075"/>
            <a:ext cx="18700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Salade de macaroni au pesto rouge 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Steak de veau sauce poivre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Haricots plats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Brie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Pâtisserie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8294688" y="2268538"/>
            <a:ext cx="202088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Concombres mozzarella vinaigrette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Cube de merlu  au curry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Riz   créole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Petit fromage frais sucré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Fruit de saison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</p:txBody>
      </p:sp>
      <p:pic>
        <p:nvPicPr>
          <p:cNvPr id="5129" name="Picture 23"/>
          <p:cNvPicPr>
            <a:picLocks noChangeAspect="1" noChangeArrowheads="1"/>
          </p:cNvPicPr>
          <p:nvPr/>
        </p:nvPicPr>
        <p:blipFill>
          <a:blip r:embed="rId2" cstate="print"/>
          <a:srcRect l="40480" t="13870" r="45142" b="23982"/>
          <a:stretch>
            <a:fillRect/>
          </a:stretch>
        </p:blipFill>
        <p:spPr bwMode="auto">
          <a:xfrm>
            <a:off x="7853363" y="1752600"/>
            <a:ext cx="43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Imag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3188" y="3348038"/>
            <a:ext cx="2381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3"/>
          <p:cNvSpPr txBox="1">
            <a:spLocks noChangeArrowheads="1"/>
          </p:cNvSpPr>
          <p:nvPr/>
        </p:nvSpPr>
        <p:spPr bwMode="auto">
          <a:xfrm>
            <a:off x="522288" y="180975"/>
            <a:ext cx="54533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95363"/>
            <a:r>
              <a:rPr lang="fr-FR" altLang="fr-FR" sz="2400" b="0" dirty="0">
                <a:solidFill>
                  <a:srgbClr val="000000"/>
                </a:solidFill>
                <a:latin typeface="Arial" charset="0"/>
              </a:rPr>
              <a:t>Menus de la</a:t>
            </a:r>
          </a:p>
          <a:p>
            <a:pPr defTabSz="995363"/>
            <a:r>
              <a:rPr lang="fr-FR" altLang="fr-FR" sz="2400" b="0" dirty="0">
                <a:solidFill>
                  <a:srgbClr val="000000"/>
                </a:solidFill>
                <a:latin typeface="Arial" charset="0"/>
              </a:rPr>
              <a:t>Semaine du 11 au 15 Septembre 2023</a:t>
            </a:r>
          </a:p>
          <a:p>
            <a:pPr defTabSz="995363"/>
            <a:endParaRPr lang="fr-FR" altLang="fr-FR" sz="2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7" name="Text Box 15"/>
          <p:cNvSpPr txBox="1">
            <a:spLocks noChangeArrowheads="1"/>
          </p:cNvSpPr>
          <p:nvPr/>
        </p:nvSpPr>
        <p:spPr bwMode="auto">
          <a:xfrm>
            <a:off x="512763" y="2295525"/>
            <a:ext cx="1947862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friand  au fromage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Cordon bleu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Carottes rondelles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 err="1">
                <a:latin typeface="Arial" charset="0"/>
              </a:rPr>
              <a:t>Cantafrais</a:t>
            </a:r>
            <a:r>
              <a:rPr lang="fr-FR" altLang="fr-FR" sz="1200" b="0" dirty="0">
                <a:latin typeface="Arial" charset="0"/>
              </a:rPr>
              <a:t>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Liégeois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2470150" y="2251075"/>
            <a:ext cx="19780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Salade  iceberg oignons frits vinaigrette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Couscous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(Boulette et merguez)</a:t>
            </a: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 </a:t>
            </a:r>
            <a:endParaRPr lang="fr-FR" altLang="fr-FR" sz="1200" b="0" dirty="0" smtClean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Gouda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  <a:p>
            <a:pPr defTabSz="995363">
              <a:spcBef>
                <a:spcPct val="50000"/>
              </a:spcBef>
            </a:pPr>
            <a:r>
              <a:rPr lang="fr-FR" altLang="fr-FR" sz="1200" b="0" dirty="0">
                <a:latin typeface="Arial" charset="0"/>
              </a:rPr>
              <a:t>Fruit de saison </a:t>
            </a:r>
          </a:p>
          <a:p>
            <a:pPr defTabSz="995363">
              <a:spcBef>
                <a:spcPct val="50000"/>
              </a:spcBef>
            </a:pPr>
            <a:endParaRPr lang="fr-FR" altLang="fr-FR" sz="1200" b="0" dirty="0">
              <a:latin typeface="Arial" charset="0"/>
            </a:endParaRPr>
          </a:p>
        </p:txBody>
      </p:sp>
      <p:sp>
        <p:nvSpPr>
          <p:cNvPr id="6149" name="Text Box 15"/>
          <p:cNvSpPr txBox="1">
            <a:spLocks noChangeArrowheads="1"/>
          </p:cNvSpPr>
          <p:nvPr/>
        </p:nvSpPr>
        <p:spPr bwMode="auto">
          <a:xfrm>
            <a:off x="4448175" y="2251075"/>
            <a:ext cx="20510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defTabSz="995363">
              <a:spcBef>
                <a:spcPct val="50000"/>
              </a:spcBef>
            </a:pPr>
            <a:endParaRPr lang="fr-FR" altLang="fr-FR" sz="1200" b="0">
              <a:latin typeface="Arial" charset="0"/>
            </a:endParaRP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6424613" y="2251075"/>
            <a:ext cx="1870075" cy="3689350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Salade de betterave mais 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Omelette 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gnocchi  sauce tomates </a:t>
            </a:r>
            <a:endParaRPr lang="fr-FR" altLang="fr-FR" sz="1050" b="0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Fromage fondu  </a:t>
            </a:r>
            <a:r>
              <a:rPr lang="fr-FR" altLang="fr-FR" sz="1200" b="0" dirty="0" err="1">
                <a:latin typeface="Arial" panose="020B0604020202020204" pitchFamily="34" charset="0"/>
              </a:rPr>
              <a:t>fraidou</a:t>
            </a: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Glace 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8294688" y="2268538"/>
            <a:ext cx="2020887" cy="3543300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Carottes </a:t>
            </a:r>
            <a:r>
              <a:rPr lang="fr-FR" altLang="fr-FR" sz="1200" b="0" dirty="0" smtClean="0">
                <a:latin typeface="Arial" panose="020B0604020202020204" pitchFamily="34" charset="0"/>
              </a:rPr>
              <a:t>râpées  </a:t>
            </a:r>
            <a:endParaRPr lang="fr-FR" altLang="fr-FR" sz="1050" b="0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Beignet de poisson 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Chou-fleur 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Tomme blanche </a:t>
            </a: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Pâtisserie </a:t>
            </a: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2" name="Imag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7650" y="2916238"/>
            <a:ext cx="34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3"/>
          <p:cNvPicPr>
            <a:picLocks noChangeAspect="1" noChangeArrowheads="1"/>
          </p:cNvPicPr>
          <p:nvPr/>
        </p:nvPicPr>
        <p:blipFill>
          <a:blip r:embed="rId4" cstate="print"/>
          <a:srcRect l="59978" t="14487" r="25273" b="26566"/>
          <a:stretch>
            <a:fillRect/>
          </a:stretch>
        </p:blipFill>
        <p:spPr bwMode="auto">
          <a:xfrm>
            <a:off x="9677400" y="1547813"/>
            <a:ext cx="593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3"/>
          <p:cNvSpPr txBox="1">
            <a:spLocks noChangeArrowheads="1"/>
          </p:cNvSpPr>
          <p:nvPr/>
        </p:nvSpPr>
        <p:spPr bwMode="auto">
          <a:xfrm>
            <a:off x="522288" y="180975"/>
            <a:ext cx="54761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95363"/>
            <a:r>
              <a:rPr lang="fr-FR" altLang="fr-FR" sz="2400" b="0" dirty="0">
                <a:solidFill>
                  <a:srgbClr val="000000"/>
                </a:solidFill>
                <a:latin typeface="Arial" charset="0"/>
              </a:rPr>
              <a:t>Menus de la</a:t>
            </a:r>
          </a:p>
          <a:p>
            <a:pPr defTabSz="995363"/>
            <a:r>
              <a:rPr lang="fr-FR" altLang="fr-FR" sz="2400" b="0" dirty="0">
                <a:solidFill>
                  <a:srgbClr val="000000"/>
                </a:solidFill>
                <a:latin typeface="Arial" charset="0"/>
              </a:rPr>
              <a:t>Semaine du 18 au 22 Septembre 2023</a:t>
            </a:r>
          </a:p>
        </p:txBody>
      </p:sp>
      <p:sp>
        <p:nvSpPr>
          <p:cNvPr id="7171" name="ZoneTexte 3"/>
          <p:cNvSpPr txBox="1">
            <a:spLocks noChangeArrowheads="1"/>
          </p:cNvSpPr>
          <p:nvPr/>
        </p:nvSpPr>
        <p:spPr bwMode="auto">
          <a:xfrm>
            <a:off x="2466975" y="2268538"/>
            <a:ext cx="19431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200" b="0" dirty="0" smtClean="0">
                <a:latin typeface="Arial" charset="0"/>
                <a:cs typeface="Arial" charset="0"/>
              </a:rPr>
              <a:t>Chou- blanc  râpées au curry 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err="1">
                <a:latin typeface="Arial" charset="0"/>
                <a:cs typeface="Arial" charset="0"/>
              </a:rPr>
              <a:t>Nuggets</a:t>
            </a:r>
            <a:r>
              <a:rPr lang="fr-FR" altLang="fr-FR" sz="1200" b="0" dirty="0">
                <a:latin typeface="Arial" charset="0"/>
                <a:cs typeface="Arial" charset="0"/>
              </a:rPr>
              <a:t> de blé </a:t>
            </a: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>
                <a:latin typeface="Arial" charset="0"/>
                <a:cs typeface="Arial" charset="0"/>
              </a:rPr>
              <a:t>Frite </a:t>
            </a: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>
                <a:latin typeface="Arial" charset="0"/>
                <a:cs typeface="Arial" charset="0"/>
              </a:rPr>
              <a:t>Petit filou </a:t>
            </a: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>
                <a:latin typeface="Arial" charset="0"/>
                <a:cs typeface="Arial" charset="0"/>
              </a:rPr>
              <a:t>Fruit de saison </a:t>
            </a: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</p:txBody>
      </p:sp>
      <p:sp>
        <p:nvSpPr>
          <p:cNvPr id="7172" name="ZoneTexte 5"/>
          <p:cNvSpPr txBox="1">
            <a:spLocks noChangeArrowheads="1"/>
          </p:cNvSpPr>
          <p:nvPr/>
        </p:nvSpPr>
        <p:spPr bwMode="auto">
          <a:xfrm>
            <a:off x="522164" y="2196455"/>
            <a:ext cx="194310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200" b="0" dirty="0">
                <a:latin typeface="Arial" charset="0"/>
                <a:cs typeface="Arial" charset="0"/>
              </a:rPr>
              <a:t>Galantine de volaille </a:t>
            </a:r>
            <a:endParaRPr lang="fr-FR" altLang="fr-FR" sz="1100" b="0" i="1" dirty="0">
              <a:latin typeface="Arial" charset="0"/>
              <a:cs typeface="Arial" charset="0"/>
            </a:endParaRPr>
          </a:p>
          <a:p>
            <a:endParaRPr lang="fr-FR" altLang="fr-FR" sz="1100" b="0" i="1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>
                <a:latin typeface="Arial" charset="0"/>
                <a:cs typeface="Arial" charset="0"/>
              </a:rPr>
              <a:t>Sauté de porc charcutière  </a:t>
            </a: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Printanière de légumes 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Petit  moulé 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>
                <a:latin typeface="Arial" charset="0"/>
                <a:cs typeface="Arial" charset="0"/>
              </a:rPr>
              <a:t>Pâtisserie </a:t>
            </a:r>
          </a:p>
          <a:p>
            <a:endParaRPr lang="fr-FR" altLang="fr-FR" sz="1200" b="0" dirty="0">
              <a:latin typeface="Arial" charset="0"/>
              <a:cs typeface="Arial" charset="0"/>
            </a:endParaRPr>
          </a:p>
        </p:txBody>
      </p:sp>
      <p:sp>
        <p:nvSpPr>
          <p:cNvPr id="9222" name="ZoneTexte 6"/>
          <p:cNvSpPr txBox="1">
            <a:spLocks noChangeArrowheads="1"/>
          </p:cNvSpPr>
          <p:nvPr/>
        </p:nvSpPr>
        <p:spPr bwMode="auto">
          <a:xfrm>
            <a:off x="8281988" y="2279650"/>
            <a:ext cx="1944687" cy="357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Salade verte </a:t>
            </a:r>
          </a:p>
          <a:p>
            <a:pPr>
              <a:defRPr/>
            </a:pPr>
            <a:r>
              <a:rPr lang="fr-FR" altLang="fr-FR" sz="1050" b="0" i="1" dirty="0">
                <a:latin typeface="Arial" panose="020B0604020202020204" pitchFamily="34" charset="0"/>
                <a:cs typeface="Arial" panose="020B0604020202020204" pitchFamily="34" charset="0"/>
              </a:rPr>
              <a:t>vinaigrette moutarde</a:t>
            </a: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Bolognaise au thon </a:t>
            </a:r>
          </a:p>
          <a:p>
            <a:pPr>
              <a:defRPr/>
            </a:pPr>
            <a:endParaRPr lang="fr-FR" altLang="fr-FR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Spaghetti 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Coulommiers 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Compote de pomme </a:t>
            </a: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Allégée en sucre </a:t>
            </a:r>
          </a:p>
        </p:txBody>
      </p:sp>
      <p:sp>
        <p:nvSpPr>
          <p:cNvPr id="9223" name="ZoneTexte 9"/>
          <p:cNvSpPr txBox="1">
            <a:spLocks noChangeArrowheads="1"/>
          </p:cNvSpPr>
          <p:nvPr/>
        </p:nvSpPr>
        <p:spPr bwMode="auto">
          <a:xfrm>
            <a:off x="6354812" y="2268463"/>
            <a:ext cx="1943100" cy="39703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Œuf dur vinaigrette </a:t>
            </a:r>
            <a:endParaRPr lang="fr-FR" altLang="fr-FR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Steak de poulet  sauce au poivre  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Haricots verts 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Saint </a:t>
            </a:r>
            <a:r>
              <a:rPr lang="fr-FR" altLang="fr-FR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môret</a:t>
            </a:r>
            <a:r>
              <a:rPr lang="fr-FR" alt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Glace 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5" name="Imag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3813" y="3492500"/>
            <a:ext cx="3492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Imag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5363" y="3549650"/>
            <a:ext cx="2397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Imag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332" y="3564607"/>
            <a:ext cx="2397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3"/>
          <p:cNvSpPr txBox="1">
            <a:spLocks noChangeArrowheads="1"/>
          </p:cNvSpPr>
          <p:nvPr/>
        </p:nvSpPr>
        <p:spPr bwMode="auto">
          <a:xfrm>
            <a:off x="522288" y="180975"/>
            <a:ext cx="54761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95363"/>
            <a:r>
              <a:rPr lang="fr-FR" altLang="fr-FR" sz="2400" b="0" dirty="0">
                <a:solidFill>
                  <a:srgbClr val="000000"/>
                </a:solidFill>
                <a:latin typeface="Arial" charset="0"/>
              </a:rPr>
              <a:t>Menus de la</a:t>
            </a:r>
          </a:p>
          <a:p>
            <a:pPr defTabSz="995363"/>
            <a:r>
              <a:rPr lang="fr-FR" altLang="fr-FR" sz="2400" b="0" dirty="0">
                <a:solidFill>
                  <a:srgbClr val="000000"/>
                </a:solidFill>
                <a:latin typeface="Arial" charset="0"/>
              </a:rPr>
              <a:t>Semaine du 25 au 29 Septembre 2023</a:t>
            </a:r>
          </a:p>
        </p:txBody>
      </p:sp>
      <p:sp>
        <p:nvSpPr>
          <p:cNvPr id="8195" name="ZoneTexte 9"/>
          <p:cNvSpPr txBox="1">
            <a:spLocks noChangeArrowheads="1"/>
          </p:cNvSpPr>
          <p:nvPr/>
        </p:nvSpPr>
        <p:spPr bwMode="auto">
          <a:xfrm>
            <a:off x="6354763" y="2339975"/>
            <a:ext cx="19431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200" b="0" dirty="0" smtClean="0">
                <a:latin typeface="Arial" charset="0"/>
                <a:cs typeface="Arial" charset="0"/>
              </a:rPr>
              <a:t>Radis  beurre </a:t>
            </a:r>
            <a:endParaRPr lang="fr-FR" altLang="fr-FR" sz="1100" b="0" i="1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>
                <a:latin typeface="Arial" charset="0"/>
                <a:cs typeface="Arial" charset="0"/>
              </a:rPr>
              <a:t>Chipolatas </a:t>
            </a: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Petit pois carottes 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P’tit  louis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Glace </a:t>
            </a:r>
            <a:endParaRPr lang="fr-FR" altLang="fr-FR" sz="1200" b="0" dirty="0">
              <a:latin typeface="Arial" charset="0"/>
              <a:cs typeface="Arial" charset="0"/>
            </a:endParaRPr>
          </a:p>
        </p:txBody>
      </p:sp>
      <p:sp>
        <p:nvSpPr>
          <p:cNvPr id="8196" name="ZoneTexte 11"/>
          <p:cNvSpPr txBox="1">
            <a:spLocks noChangeArrowheads="1"/>
          </p:cNvSpPr>
          <p:nvPr/>
        </p:nvSpPr>
        <p:spPr bwMode="auto">
          <a:xfrm>
            <a:off x="2466975" y="2268538"/>
            <a:ext cx="19446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200" b="0" dirty="0" smtClean="0">
                <a:latin typeface="Arial" charset="0"/>
                <a:cs typeface="Arial" charset="0"/>
              </a:rPr>
              <a:t>Tomates vinaigrette 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r>
              <a:rPr lang="fr-FR" altLang="fr-FR" sz="1200" b="0" dirty="0" err="1" smtClean="0">
                <a:latin typeface="Arial" charset="0"/>
                <a:cs typeface="Arial" charset="0"/>
              </a:rPr>
              <a:t>Crispidor</a:t>
            </a:r>
            <a:r>
              <a:rPr lang="fr-FR" altLang="fr-FR" sz="1200" b="0" dirty="0" smtClean="0">
                <a:latin typeface="Arial" charset="0"/>
                <a:cs typeface="Arial" charset="0"/>
              </a:rPr>
              <a:t> </a:t>
            </a:r>
            <a:r>
              <a:rPr lang="fr-FR" altLang="fr-FR" sz="1200" b="0" dirty="0">
                <a:latin typeface="Arial" charset="0"/>
                <a:cs typeface="Arial" charset="0"/>
              </a:rPr>
              <a:t>de fromage </a:t>
            </a: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>
                <a:latin typeface="Arial" charset="0"/>
                <a:cs typeface="Arial" charset="0"/>
              </a:rPr>
              <a:t>Pdt  quartier  wedges </a:t>
            </a: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Emmental 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Mousse au chocolat </a:t>
            </a:r>
            <a:endParaRPr lang="fr-FR" altLang="fr-FR" sz="1200" b="0" dirty="0">
              <a:latin typeface="Arial" charset="0"/>
              <a:cs typeface="Arial" charset="0"/>
            </a:endParaRPr>
          </a:p>
        </p:txBody>
      </p:sp>
      <p:sp>
        <p:nvSpPr>
          <p:cNvPr id="8197" name="ZoneTexte 12"/>
          <p:cNvSpPr txBox="1">
            <a:spLocks noChangeArrowheads="1"/>
          </p:cNvSpPr>
          <p:nvPr/>
        </p:nvSpPr>
        <p:spPr bwMode="auto">
          <a:xfrm>
            <a:off x="8313738" y="2279650"/>
            <a:ext cx="19431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200" b="0" dirty="0">
                <a:latin typeface="Arial" charset="0"/>
                <a:cs typeface="Arial" charset="0"/>
              </a:rPr>
              <a:t>Concombre vinaigrette </a:t>
            </a: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Beignet de calamar 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Blé 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Fromage de chèvre 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err="1" smtClean="0">
                <a:latin typeface="Arial" charset="0"/>
                <a:cs typeface="Arial" charset="0"/>
              </a:rPr>
              <a:t>Smoothie</a:t>
            </a:r>
            <a:r>
              <a:rPr lang="fr-FR" altLang="fr-FR" sz="1200" b="0" dirty="0" smtClean="0">
                <a:latin typeface="Arial" charset="0"/>
                <a:cs typeface="Arial" charset="0"/>
              </a:rPr>
              <a:t> orange pomme  bananes</a:t>
            </a:r>
            <a:endParaRPr lang="fr-FR" altLang="fr-FR" sz="1200" b="0" dirty="0">
              <a:latin typeface="Arial" charset="0"/>
              <a:cs typeface="Arial" charset="0"/>
            </a:endParaRPr>
          </a:p>
        </p:txBody>
      </p:sp>
      <p:sp>
        <p:nvSpPr>
          <p:cNvPr id="8198" name="ZoneTexte 13"/>
          <p:cNvSpPr txBox="1">
            <a:spLocks noChangeArrowheads="1"/>
          </p:cNvSpPr>
          <p:nvPr/>
        </p:nvSpPr>
        <p:spPr bwMode="auto">
          <a:xfrm>
            <a:off x="522288" y="2279650"/>
            <a:ext cx="19446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200" b="0" dirty="0">
                <a:latin typeface="Arial" charset="0"/>
                <a:cs typeface="Arial" charset="0"/>
              </a:rPr>
              <a:t>Pâté de campagne</a:t>
            </a: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>
                <a:latin typeface="Arial" charset="0"/>
                <a:cs typeface="Arial" charset="0"/>
              </a:rPr>
              <a:t>Sauté  de dinde au pruneau </a:t>
            </a: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Brocolis béchamel 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 smtClean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 smtClean="0">
                <a:latin typeface="Arial" charset="0"/>
                <a:cs typeface="Arial" charset="0"/>
              </a:rPr>
              <a:t>Yaourt  aromatisé </a:t>
            </a:r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endParaRPr lang="fr-FR" altLang="fr-FR" sz="1200" b="0" dirty="0">
              <a:latin typeface="Arial" charset="0"/>
              <a:cs typeface="Arial" charset="0"/>
            </a:endParaRPr>
          </a:p>
          <a:p>
            <a:r>
              <a:rPr lang="fr-FR" altLang="fr-FR" sz="1200" b="0" dirty="0">
                <a:latin typeface="Arial" charset="0"/>
                <a:cs typeface="Arial" charset="0"/>
              </a:rPr>
              <a:t>Pâtisserie  </a:t>
            </a:r>
          </a:p>
        </p:txBody>
      </p:sp>
      <p:pic>
        <p:nvPicPr>
          <p:cNvPr id="8199" name="Imag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7913" y="3421063"/>
            <a:ext cx="34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Imag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25" y="5148263"/>
            <a:ext cx="23971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16630</TotalTime>
  <Words>248</Words>
  <Application>Microsoft Office PowerPoint</Application>
  <PresentationFormat>Personnalisé</PresentationFormat>
  <Paragraphs>255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Nouvelle présentation</vt:lpstr>
      <vt:lpstr>1_Nouvelle présentation</vt:lpstr>
      <vt:lpstr>2_Nouvelle présentation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Menu Cuisto Rigolo V2</dc:title>
  <dc:creator>Pascal Combes</dc:creator>
  <cp:lastModifiedBy>mario bergame</cp:lastModifiedBy>
  <cp:revision>933</cp:revision>
  <cp:lastPrinted>2023-09-04T13:44:22Z</cp:lastPrinted>
  <dcterms:created xsi:type="dcterms:W3CDTF">2015-09-05T12:18:21Z</dcterms:created>
  <dcterms:modified xsi:type="dcterms:W3CDTF">2023-09-09T13:02:11Z</dcterms:modified>
</cp:coreProperties>
</file>